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3" r:id="rId5"/>
    <p:sldId id="267" r:id="rId6"/>
    <p:sldId id="273" r:id="rId7"/>
    <p:sldId id="271" r:id="rId8"/>
    <p:sldId id="272" r:id="rId9"/>
    <p:sldId id="269" r:id="rId10"/>
    <p:sldId id="270" r:id="rId11"/>
    <p:sldId id="264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>
      <p:cViewPr varScale="1">
        <p:scale>
          <a:sx n="103" d="100"/>
          <a:sy n="103" d="100"/>
        </p:scale>
        <p:origin x="18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72DED-B340-46CB-9487-C4EA484E96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5E2D92-C8B0-4E77-BFF5-2793328DAAD2}">
      <dgm:prSet/>
      <dgm:spPr/>
      <dgm:t>
        <a:bodyPr/>
        <a:lstStyle/>
        <a:p>
          <a:r>
            <a:rPr lang="en-IN" dirty="0"/>
            <a:t>Ch. </a:t>
          </a:r>
          <a:r>
            <a:rPr lang="en-IN" dirty="0" err="1"/>
            <a:t>Aashvik</a:t>
          </a:r>
          <a:endParaRPr lang="en-US" dirty="0"/>
        </a:p>
      </dgm:t>
    </dgm:pt>
    <dgm:pt modelId="{68ED2928-3193-4B35-8853-4CBCB6607F5B}" type="parTrans" cxnId="{1E9DD3BF-6FCF-4FE5-A876-58EFA196A08B}">
      <dgm:prSet/>
      <dgm:spPr/>
      <dgm:t>
        <a:bodyPr/>
        <a:lstStyle/>
        <a:p>
          <a:endParaRPr lang="en-US"/>
        </a:p>
      </dgm:t>
    </dgm:pt>
    <dgm:pt modelId="{96D5A73E-6F86-4D42-94A1-9C265F8BDC4B}" type="sibTrans" cxnId="{1E9DD3BF-6FCF-4FE5-A876-58EFA196A08B}">
      <dgm:prSet/>
      <dgm:spPr/>
      <dgm:t>
        <a:bodyPr/>
        <a:lstStyle/>
        <a:p>
          <a:endParaRPr lang="en-US"/>
        </a:p>
      </dgm:t>
    </dgm:pt>
    <dgm:pt modelId="{C321A8CE-FA13-564E-AFE5-2D749E2B71F3}" type="pres">
      <dgm:prSet presAssocID="{B5072DED-B340-46CB-9487-C4EA484E968E}" presName="linear" presStyleCnt="0">
        <dgm:presLayoutVars>
          <dgm:animLvl val="lvl"/>
          <dgm:resizeHandles val="exact"/>
        </dgm:presLayoutVars>
      </dgm:prSet>
      <dgm:spPr/>
    </dgm:pt>
    <dgm:pt modelId="{11F4552E-A513-E040-AC47-2F6169CFB5D3}" type="pres">
      <dgm:prSet presAssocID="{1A5E2D92-C8B0-4E77-BFF5-2793328DAA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CB288E-2650-624D-9783-D21BFB9D9BB4}" type="presOf" srcId="{1A5E2D92-C8B0-4E77-BFF5-2793328DAAD2}" destId="{11F4552E-A513-E040-AC47-2F6169CFB5D3}" srcOrd="0" destOrd="0" presId="urn:microsoft.com/office/officeart/2005/8/layout/vList2"/>
    <dgm:cxn modelId="{1E9DD3BF-6FCF-4FE5-A876-58EFA196A08B}" srcId="{B5072DED-B340-46CB-9487-C4EA484E968E}" destId="{1A5E2D92-C8B0-4E77-BFF5-2793328DAAD2}" srcOrd="0" destOrd="0" parTransId="{68ED2928-3193-4B35-8853-4CBCB6607F5B}" sibTransId="{96D5A73E-6F86-4D42-94A1-9C265F8BDC4B}"/>
    <dgm:cxn modelId="{B84A37EE-E55C-FA44-ABE0-C1F5530DE877}" type="presOf" srcId="{B5072DED-B340-46CB-9487-C4EA484E968E}" destId="{C321A8CE-FA13-564E-AFE5-2D749E2B71F3}" srcOrd="0" destOrd="0" presId="urn:microsoft.com/office/officeart/2005/8/layout/vList2"/>
    <dgm:cxn modelId="{3C0DF704-B717-8C4A-AB37-462756CEE8C6}" type="presParOf" srcId="{C321A8CE-FA13-564E-AFE5-2D749E2B71F3}" destId="{11F4552E-A513-E040-AC47-2F6169CFB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4552E-A513-E040-AC47-2F6169CFB5D3}">
      <dsp:nvSpPr>
        <dsp:cNvPr id="0" name=""/>
        <dsp:cNvSpPr/>
      </dsp:nvSpPr>
      <dsp:spPr>
        <a:xfrm>
          <a:off x="0" y="518418"/>
          <a:ext cx="3713616" cy="2585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Ch. </a:t>
          </a:r>
          <a:r>
            <a:rPr lang="en-IN" sz="6500" kern="1200" dirty="0" err="1"/>
            <a:t>Aashvik</a:t>
          </a:r>
          <a:endParaRPr lang="en-US" sz="6500" kern="1200" dirty="0"/>
        </a:p>
      </dsp:txBody>
      <dsp:txXfrm>
        <a:off x="126223" y="644641"/>
        <a:ext cx="3461170" cy="2333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0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5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9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4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90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3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7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4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5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1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162456B-E623-40C3-9B78-2A7A2F5FF674}" type="datetimeFigureOut">
              <a:rPr lang="en-US" smtClean="0"/>
              <a:pPr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88909E28-429F-4275-B5B3-9F7786C09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3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hatbots-are-cool-a-framework-using-python-part-1-overview-7c69af7a7439" TargetMode="External"/><Relationship Id="rId2" Type="http://schemas.openxmlformats.org/officeDocument/2006/relationships/hyperlink" Target="https://www.datacamp.com/community/tutorials/building-a-chatbot-using-chatter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atcompose.com/connect-api-chatbot.html" TargetMode="External"/><Relationship Id="rId5" Type="http://schemas.openxmlformats.org/officeDocument/2006/relationships/hyperlink" Target="https://www.edureka.co/blog/how-to-make-a-chatbot-in-python/" TargetMode="External"/><Relationship Id="rId4" Type="http://schemas.openxmlformats.org/officeDocument/2006/relationships/hyperlink" Target="https://wordpress.org/plugins/chatbo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4704"/>
            <a:ext cx="2627784" cy="5328592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itchFamily="18" charset="0"/>
                <a:cs typeface="Times New Roman" pitchFamily="18" charset="0"/>
              </a:rPr>
              <a:t>Food Habitat </a:t>
            </a:r>
            <a:r>
              <a:rPr lang="en-IN" sz="4000" dirty="0" err="1">
                <a:latin typeface="Times New Roman" pitchFamily="18" charset="0"/>
                <a:cs typeface="Times New Roman" pitchFamily="18" charset="0"/>
              </a:rPr>
              <a:t>RecognitionChatbot</a:t>
            </a:r>
            <a:r>
              <a:rPr lang="en-IN" sz="4000" dirty="0">
                <a:latin typeface="Times New Roman" pitchFamily="18" charset="0"/>
                <a:cs typeface="Times New Roman" pitchFamily="18" charset="0"/>
              </a:rPr>
              <a:t> System(A FIS sub module)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A9D1B55-0D08-4B58-AFBC-E46A8CC050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89955254"/>
              </p:ext>
            </p:extLst>
          </p:nvPr>
        </p:nvGraphicFramePr>
        <p:xfrm>
          <a:off x="5076056" y="2996952"/>
          <a:ext cx="3713616" cy="3622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780525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2377D-19FE-1947-B34A-510B1236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590661"/>
            <a:ext cx="7658146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/>
              <a:t>Demo video of Chatbot Working</a:t>
            </a:r>
          </a:p>
        </p:txBody>
      </p:sp>
      <p:pic>
        <p:nvPicPr>
          <p:cNvPr id="4" name="Fisheriesinfosystem demo-2.mov" descr="Fisheriesinfosystem demo-2.mov">
            <a:hlinkClick r:id="" action="ppaction://media"/>
            <a:extLst>
              <a:ext uri="{FF2B5EF4-FFF2-40B4-BE49-F238E27FC236}">
                <a16:creationId xmlns:a16="http://schemas.microsoft.com/office/drawing/2014/main" id="{F13CE353-FC80-A04A-9A44-690DBEB890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133842"/>
            <a:ext cx="6557755" cy="40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6BB1-15A1-764B-B4A4-0A34A11C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B1FFC-35A0-BE40-9F2A-69DC1A0F9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https://www.datacamp.com/community/tutorials/building-a-chatbot-using-chatterbot</a:t>
            </a:r>
            <a:endParaRPr lang="en-IN" dirty="0"/>
          </a:p>
          <a:p>
            <a:r>
              <a:rPr lang="en-IN" dirty="0">
                <a:hlinkClick r:id="rId3"/>
              </a:rPr>
              <a:t>https://towardsdatascience.com/chatbots-are-cool-a-framework-using-python-part-1-overview-7c69af7a7439</a:t>
            </a:r>
            <a:endParaRPr lang="en-IN" dirty="0"/>
          </a:p>
          <a:p>
            <a:r>
              <a:rPr lang="en-IN" dirty="0">
                <a:hlinkClick r:id="rId4"/>
              </a:rPr>
              <a:t>https://wordpress.org/plugins/chatbot/#:~:text=You%20can%20also%20integrate%20this,with%20your%20Dialogflow%20V2%20agent</a:t>
            </a:r>
            <a:endParaRPr lang="en-IN" dirty="0"/>
          </a:p>
          <a:p>
            <a:r>
              <a:rPr lang="en-IN" dirty="0">
                <a:hlinkClick r:id="rId5"/>
              </a:rPr>
              <a:t>https://www.edureka.co/blog/how-to-make-a-chatbot-in-python/</a:t>
            </a:r>
            <a:endParaRPr lang="en-IN" dirty="0"/>
          </a:p>
          <a:p>
            <a:r>
              <a:rPr lang="en-US" dirty="0">
                <a:hlinkClick r:id="rId6"/>
              </a:rPr>
              <a:t>https://www.chatcompose.com/connect-api-chatbot.html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7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481671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0B1B8-426C-FF4D-84FB-4D099419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1298448"/>
            <a:ext cx="2444016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0F993C50-39D1-43A4-B4E3-D0E1E95AA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0480" y="1037197"/>
            <a:ext cx="4775453" cy="47754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53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Objective: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project  the food information related to fishes using a chatbot so as to reduce the search work for customers.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itchFamily="34" charset="0"/>
              </a:rPr>
              <a:t>The survey on artificial intelligence using </a:t>
            </a:r>
            <a:r>
              <a:rPr lang="en-US" sz="2000" dirty="0" err="1">
                <a:latin typeface="Calibri" pitchFamily="34" charset="0"/>
              </a:rPr>
              <a:t>chatbot</a:t>
            </a:r>
            <a:r>
              <a:rPr lang="en-US" sz="2000" dirty="0">
                <a:latin typeface="Calibri" pitchFamily="34" charset="0"/>
              </a:rPr>
              <a:t> works on various purposes and makes human life easier in daily requirements. By </a:t>
            </a:r>
            <a:r>
              <a:rPr lang="en-US" sz="2000" dirty="0" err="1">
                <a:latin typeface="Calibri" pitchFamily="34" charset="0"/>
              </a:rPr>
              <a:t>chatbot</a:t>
            </a:r>
            <a:r>
              <a:rPr lang="en-US" sz="2000" dirty="0">
                <a:latin typeface="Calibri" pitchFamily="34" charset="0"/>
              </a:rPr>
              <a:t> research papers we concluded that they are very useful in various forms like communication, agriculture, business etc.</a:t>
            </a:r>
            <a:endParaRPr lang="en-US" sz="180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 We are making a model which helps a customer to know the type of food a fish consumes.</a:t>
            </a:r>
          </a:p>
          <a:p>
            <a:r>
              <a:rPr lang="en-US" sz="1800" dirty="0">
                <a:latin typeface="Calibri" pitchFamily="34" charset="0"/>
              </a:rPr>
              <a:t>Also we will collect customer feedback so that we can use it to make an analysis to get more number of investors and customers.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AFA83-E011-CD4E-B981-96173F4C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AA611-F97F-CF4F-8FB7-B0AACE9A9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model deals about the food details of the fish. We see many sites about fish data but they won’t provide multiple details. So, we are coming with a solution for that. This model is used to give awareness on what kind of food does a specific fish rely on.</a:t>
            </a:r>
          </a:p>
        </p:txBody>
      </p:sp>
    </p:spTree>
    <p:extLst>
      <p:ext uri="{BB962C8B-B14F-4D97-AF65-F5344CB8AC3E}">
        <p14:creationId xmlns:p14="http://schemas.microsoft.com/office/powerpoint/2010/main" val="252395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3B3C-5E8D-D743-BAAC-007249B9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2A419-EFEA-644C-A49F-6AB9CF7E2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Python, HTML, CSS and </a:t>
            </a:r>
            <a:r>
              <a:rPr lang="en-US" dirty="0" err="1"/>
              <a:t>Javascript</a:t>
            </a:r>
            <a:r>
              <a:rPr lang="en-US" dirty="0"/>
              <a:t>(chatbot building)</a:t>
            </a:r>
          </a:p>
          <a:p>
            <a:r>
              <a:rPr lang="en-US" dirty="0"/>
              <a:t>WIX(Webpage where we integrate our chatbot)</a:t>
            </a:r>
          </a:p>
        </p:txBody>
      </p:sp>
    </p:spTree>
    <p:extLst>
      <p:ext uri="{BB962C8B-B14F-4D97-AF65-F5344CB8AC3E}">
        <p14:creationId xmlns:p14="http://schemas.microsoft.com/office/powerpoint/2010/main" val="109869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70AC-840F-B14A-A435-46BC46ED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22340-FA30-DF48-B049-B7E5B1FA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Chatbot(A person needs to be online </a:t>
            </a:r>
            <a:r>
              <a:rPr lang="en-US" dirty="0" err="1"/>
              <a:t>everytime</a:t>
            </a:r>
            <a:r>
              <a:rPr lang="en-US" dirty="0"/>
              <a:t>)</a:t>
            </a:r>
          </a:p>
          <a:p>
            <a:r>
              <a:rPr lang="en-US" dirty="0"/>
              <a:t>Skills Chatbot(Our model)</a:t>
            </a:r>
          </a:p>
          <a:p>
            <a:r>
              <a:rPr lang="en-US" dirty="0"/>
              <a:t>Assistant Chatbot(Stands between the above two chatbots)</a:t>
            </a:r>
          </a:p>
        </p:txBody>
      </p:sp>
    </p:spTree>
    <p:extLst>
      <p:ext uri="{BB962C8B-B14F-4D97-AF65-F5344CB8AC3E}">
        <p14:creationId xmlns:p14="http://schemas.microsoft.com/office/powerpoint/2010/main" val="8977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5967-050C-BF49-89D9-E5878866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Real-Time Tracking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6711C-5D42-544F-8D37-47D5C8D31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Bots eliminate long service queues and share a real-time status of the order to the customers.</a:t>
            </a:r>
          </a:p>
          <a:p>
            <a:r>
              <a:rPr lang="en-IN" dirty="0"/>
              <a:t>  Reduced waiting time and real-time information in a conversational manner result in an enhanced customer experience and thus improved customer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0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2A1F-222A-2146-B95F-1E48731D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24/7 Assistance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F7AB-7B24-B54D-80E4-008F93F72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don’t need a dedicated human support to answer customer queries. Bots offer a ceaseless support round the clock.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9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481671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FA779-B5C3-7540-B14E-0A902DE3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58" y="1945761"/>
            <a:ext cx="2444016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000" spc="-100" dirty="0"/>
            </a:br>
            <a:br>
              <a:rPr lang="en-US" sz="5000" spc="-100" dirty="0"/>
            </a:br>
            <a:br>
              <a:rPr lang="en-US" sz="5000" spc="-100" dirty="0"/>
            </a:br>
            <a:br>
              <a:rPr lang="en-US" sz="5000" spc="-100" dirty="0"/>
            </a:br>
            <a:br>
              <a:rPr lang="en-US" sz="5000" spc="-100" dirty="0"/>
            </a:br>
            <a:br>
              <a:rPr lang="en-US" sz="5000" spc="-100" dirty="0"/>
            </a:br>
            <a:r>
              <a:rPr lang="en-US" sz="5000" spc="-100" dirty="0"/>
              <a:t>Basic Outlook of my model(webpage oriented):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A80C10-B745-8D4E-AEA8-EA2E7E048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932595"/>
            <a:ext cx="4775453" cy="29846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924222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396</Words>
  <Application>Microsoft Macintosh PowerPoint</Application>
  <PresentationFormat>On-screen Show (4:3)</PresentationFormat>
  <Paragraphs>31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Corbel</vt:lpstr>
      <vt:lpstr>Times New Roman</vt:lpstr>
      <vt:lpstr>Wingdings 2</vt:lpstr>
      <vt:lpstr>Frame</vt:lpstr>
      <vt:lpstr>Food Habitat RecognitionChatbot System(A FIS sub module)</vt:lpstr>
      <vt:lpstr>Objective:</vt:lpstr>
      <vt:lpstr>Literature Survey</vt:lpstr>
      <vt:lpstr>Abstract:</vt:lpstr>
      <vt:lpstr>Tools Used:</vt:lpstr>
      <vt:lpstr>Types of Chatbots</vt:lpstr>
      <vt:lpstr>Real-Time Tracking</vt:lpstr>
      <vt:lpstr>24/7 Assistance</vt:lpstr>
      <vt:lpstr>      Basic Outlook of my model(webpage oriented):</vt:lpstr>
      <vt:lpstr>Demo video of Chatbot Working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Habitat RecognitionChatbot System(A FIS sub module)</dc:title>
  <dc:creator>CHENNUPATI AASHVIK</dc:creator>
  <cp:lastModifiedBy>CHENNUPATI AASHVIK</cp:lastModifiedBy>
  <cp:revision>8</cp:revision>
  <dcterms:created xsi:type="dcterms:W3CDTF">2021-02-16T04:20:27Z</dcterms:created>
  <dcterms:modified xsi:type="dcterms:W3CDTF">2021-02-16T10:08:33Z</dcterms:modified>
</cp:coreProperties>
</file>